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49" r:id="rId2"/>
    <p:sldId id="344" r:id="rId3"/>
    <p:sldId id="350" r:id="rId4"/>
    <p:sldId id="351" r:id="rId5"/>
    <p:sldId id="352" r:id="rId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algun Gothic Semilight" panose="020B0502040204020203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151A1D"/>
    <a:srgbClr val="B2B6BE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>
      <p:cViewPr>
        <p:scale>
          <a:sx n="100" d="100"/>
          <a:sy n="100" d="100"/>
        </p:scale>
        <p:origin x="324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2021. 10. 08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손표훈</a:t>
            </a:r>
            <a:endParaRPr lang="ko-KR" altLang="en-US" sz="1600" b="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임베디드 마스터 </a:t>
            </a:r>
            <a:r>
              <a:rPr lang="en-US" altLang="ko-KR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Lv2</a:t>
            </a:r>
            <a:r>
              <a:rPr lang="ko-KR" altLang="en-US" sz="28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CONTENTS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1059582"/>
            <a:ext cx="4656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Stack “Push” </a:t>
            </a: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동작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Stack “Pop” </a:t>
            </a: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동작</a:t>
            </a: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Queue</a:t>
            </a:r>
            <a:r>
              <a:rPr kumimoji="1" lang="ko-KR" altLang="en-US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란</a:t>
            </a:r>
            <a:r>
              <a:rPr kumimoji="1"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?</a:t>
            </a:r>
            <a:endParaRPr kumimoji="1"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Stack “Push”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EEBD1E-707F-476D-B894-14485D9071D9}"/>
              </a:ext>
            </a:extLst>
          </p:cNvPr>
          <p:cNvSpPr/>
          <p:nvPr/>
        </p:nvSpPr>
        <p:spPr>
          <a:xfrm>
            <a:off x="1278906" y="1312454"/>
            <a:ext cx="115833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 main(void)</a:t>
            </a:r>
            <a:endParaRPr lang="ko-KR" altLang="en-US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477262-A3DD-4D68-9EA0-7922F3840AD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437236" y="1450954"/>
            <a:ext cx="162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4A1B8-47FE-45B2-8898-6B45D22D03FE}"/>
              </a:ext>
            </a:extLst>
          </p:cNvPr>
          <p:cNvSpPr/>
          <p:nvPr/>
        </p:nvSpPr>
        <p:spPr>
          <a:xfrm>
            <a:off x="1281977" y="2567078"/>
            <a:ext cx="8964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push_data</a:t>
            </a:r>
            <a:endParaRPr lang="ko-KR" altLang="en-US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1002BE-47CD-4042-B29A-7F6626ADA72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78376" y="2705578"/>
            <a:ext cx="187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006EC8-955B-4BAD-8B78-9B8366D4C58A}"/>
              </a:ext>
            </a:extLst>
          </p:cNvPr>
          <p:cNvSpPr/>
          <p:nvPr/>
        </p:nvSpPr>
        <p:spPr>
          <a:xfrm>
            <a:off x="1278906" y="3863222"/>
            <a:ext cx="147001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Create_stack_node</a:t>
            </a:r>
            <a:endParaRPr lang="ko-KR" altLang="en-US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F1D511-F0F9-40F4-91A3-1F5EE2671A3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48924" y="4001722"/>
            <a:ext cx="1296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94BBC2D7-EA2D-48A8-90B6-3FBA2E3F5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03095"/>
              </p:ext>
            </p:extLst>
          </p:nvPr>
        </p:nvGraphicFramePr>
        <p:xfrm>
          <a:off x="2119995" y="1747370"/>
          <a:ext cx="117413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78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  <a:gridCol w="391378">
                  <a:extLst>
                    <a:ext uri="{9D8B030D-6E8A-4147-A177-3AD203B41FA5}">
                      <a16:colId xmlns:a16="http://schemas.microsoft.com/office/drawing/2014/main" val="1026506112"/>
                    </a:ext>
                  </a:extLst>
                </a:gridCol>
                <a:gridCol w="391378">
                  <a:extLst>
                    <a:ext uri="{9D8B030D-6E8A-4147-A177-3AD203B41FA5}">
                      <a16:colId xmlns:a16="http://schemas.microsoft.com/office/drawing/2014/main" val="1760238646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A1E6D1-6185-4B96-A2C3-1E94DAB824B1}"/>
              </a:ext>
            </a:extLst>
          </p:cNvPr>
          <p:cNvSpPr txBox="1"/>
          <p:nvPr/>
        </p:nvSpPr>
        <p:spPr>
          <a:xfrm>
            <a:off x="1538971" y="1990064"/>
            <a:ext cx="422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top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8C76A-BB69-463C-BFB3-4336E5E62562}"/>
              </a:ext>
            </a:extLst>
          </p:cNvPr>
          <p:cNvSpPr txBox="1"/>
          <p:nvPr/>
        </p:nvSpPr>
        <p:spPr>
          <a:xfrm>
            <a:off x="2070994" y="199101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729E6-09D5-4B5C-B4D8-43AEAEECAC6A}"/>
              </a:ext>
            </a:extLst>
          </p:cNvPr>
          <p:cNvSpPr txBox="1"/>
          <p:nvPr/>
        </p:nvSpPr>
        <p:spPr>
          <a:xfrm>
            <a:off x="3592458" y="198732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22" name="표 15">
            <a:extLst>
              <a:ext uri="{FF2B5EF4-FFF2-40B4-BE49-F238E27FC236}">
                <a16:creationId xmlns:a16="http://schemas.microsoft.com/office/drawing/2014/main" id="{0FAA40CF-3CD4-40ED-AB51-F32FCED51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08343"/>
              </p:ext>
            </p:extLst>
          </p:nvPr>
        </p:nvGraphicFramePr>
        <p:xfrm>
          <a:off x="1530986" y="1748251"/>
          <a:ext cx="468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Null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graphicFrame>
        <p:nvGraphicFramePr>
          <p:cNvPr id="23" name="표 15">
            <a:extLst>
              <a:ext uri="{FF2B5EF4-FFF2-40B4-BE49-F238E27FC236}">
                <a16:creationId xmlns:a16="http://schemas.microsoft.com/office/drawing/2014/main" id="{20B7E7FD-A8CD-4AEA-BBB3-2FF9FDBCA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2546"/>
              </p:ext>
            </p:extLst>
          </p:nvPr>
        </p:nvGraphicFramePr>
        <p:xfrm>
          <a:off x="3522363" y="1743488"/>
          <a:ext cx="391378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78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2B0C83E-BD39-4C38-AED9-F806BA63BEBB}"/>
              </a:ext>
            </a:extLst>
          </p:cNvPr>
          <p:cNvSpPr txBox="1"/>
          <p:nvPr/>
        </p:nvSpPr>
        <p:spPr>
          <a:xfrm>
            <a:off x="1184059" y="199728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0x01</a:t>
            </a:r>
            <a:endParaRPr lang="ko-KR" altLang="en-US" sz="1200" dirty="0">
              <a:solidFill>
                <a:srgbClr val="00B05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271D3-5511-4E4F-8F6B-658F78C91B90}"/>
              </a:ext>
            </a:extLst>
          </p:cNvPr>
          <p:cNvSpPr txBox="1"/>
          <p:nvPr/>
        </p:nvSpPr>
        <p:spPr>
          <a:xfrm>
            <a:off x="1538971" y="3225234"/>
            <a:ext cx="422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top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57341A-0A7E-4AC5-A27E-EA66BE9B3501}"/>
              </a:ext>
            </a:extLst>
          </p:cNvPr>
          <p:cNvSpPr txBox="1"/>
          <p:nvPr/>
        </p:nvSpPr>
        <p:spPr>
          <a:xfrm>
            <a:off x="2243078" y="32261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28" name="표 15">
            <a:extLst>
              <a:ext uri="{FF2B5EF4-FFF2-40B4-BE49-F238E27FC236}">
                <a16:creationId xmlns:a16="http://schemas.microsoft.com/office/drawing/2014/main" id="{CC136F6C-2577-4309-909D-AD43B24F2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62517"/>
              </p:ext>
            </p:extLst>
          </p:nvPr>
        </p:nvGraphicFramePr>
        <p:xfrm>
          <a:off x="1494930" y="2983421"/>
          <a:ext cx="504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0x01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CB14DF5D-BA50-4477-BDCD-1D8759CD1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80141"/>
              </p:ext>
            </p:extLst>
          </p:nvPr>
        </p:nvGraphicFramePr>
        <p:xfrm>
          <a:off x="2301307" y="2981394"/>
          <a:ext cx="360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320AAF-0CD7-4217-9F6B-7A0861AFD7BE}"/>
              </a:ext>
            </a:extLst>
          </p:cNvPr>
          <p:cNvSpPr txBox="1"/>
          <p:nvPr/>
        </p:nvSpPr>
        <p:spPr>
          <a:xfrm>
            <a:off x="3052784" y="322523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tmp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33" name="표 15">
            <a:extLst>
              <a:ext uri="{FF2B5EF4-FFF2-40B4-BE49-F238E27FC236}">
                <a16:creationId xmlns:a16="http://schemas.microsoft.com/office/drawing/2014/main" id="{500900F0-955A-45F8-BE38-62759115F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87233"/>
              </p:ext>
            </p:extLst>
          </p:nvPr>
        </p:nvGraphicFramePr>
        <p:xfrm>
          <a:off x="3030224" y="2983421"/>
          <a:ext cx="504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Null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A2D8FDA-26E2-48D8-B19C-2B7986D7180B}"/>
              </a:ext>
            </a:extLst>
          </p:cNvPr>
          <p:cNvSpPr txBox="1"/>
          <p:nvPr/>
        </p:nvSpPr>
        <p:spPr>
          <a:xfrm>
            <a:off x="1551288" y="456410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tmp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A1BD30B-FB4E-4CB5-9A19-61DE35E13C78}"/>
              </a:ext>
            </a:extLst>
          </p:cNvPr>
          <p:cNvCxnSpPr/>
          <p:nvPr/>
        </p:nvCxnSpPr>
        <p:spPr>
          <a:xfrm>
            <a:off x="4499992" y="987574"/>
            <a:ext cx="0" cy="40324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A7A7D29-385E-481F-910D-85CC67F4CB48}"/>
              </a:ext>
            </a:extLst>
          </p:cNvPr>
          <p:cNvCxnSpPr/>
          <p:nvPr/>
        </p:nvCxnSpPr>
        <p:spPr>
          <a:xfrm>
            <a:off x="4644008" y="987574"/>
            <a:ext cx="0" cy="40324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02733ED-49F0-4E7B-9596-D518F09336BA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1998986" y="1870171"/>
            <a:ext cx="1283238" cy="111325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4DAF3285-A385-4D67-AC05-2AFED24C4082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rot="10800000" flipH="1" flipV="1">
            <a:off x="1184058" y="2135785"/>
            <a:ext cx="310871" cy="969556"/>
          </a:xfrm>
          <a:prstGeom prst="curvedConnector3">
            <a:avLst>
              <a:gd name="adj1" fmla="val -7353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279223A6-DAB3-49AE-8B31-51DA8BECDE42}"/>
              </a:ext>
            </a:extLst>
          </p:cNvPr>
          <p:cNvCxnSpPr>
            <a:cxnSpLocks/>
            <a:stCxn id="15" idx="1"/>
            <a:endCxn id="29" idx="1"/>
          </p:cNvCxnSpPr>
          <p:nvPr/>
        </p:nvCxnSpPr>
        <p:spPr>
          <a:xfrm rot="10800000" flipH="1" flipV="1">
            <a:off x="2119995" y="1869290"/>
            <a:ext cx="181312" cy="1234024"/>
          </a:xfrm>
          <a:prstGeom prst="curvedConnector3">
            <a:avLst>
              <a:gd name="adj1" fmla="val -1260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별: 꼭짓점 12개 52">
            <a:extLst>
              <a:ext uri="{FF2B5EF4-FFF2-40B4-BE49-F238E27FC236}">
                <a16:creationId xmlns:a16="http://schemas.microsoft.com/office/drawing/2014/main" id="{D1B63CED-B32C-4259-8989-18140520623C}"/>
              </a:ext>
            </a:extLst>
          </p:cNvPr>
          <p:cNvSpPr/>
          <p:nvPr/>
        </p:nvSpPr>
        <p:spPr>
          <a:xfrm>
            <a:off x="2243078" y="4164618"/>
            <a:ext cx="1511450" cy="855404"/>
          </a:xfrm>
          <a:prstGeom prst="star12">
            <a:avLst/>
          </a:prstGeom>
          <a:solidFill>
            <a:srgbClr val="FFFF00"/>
          </a:solidFill>
          <a:ln>
            <a:solidFill>
              <a:srgbClr val="15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Call malloc</a:t>
            </a:r>
            <a:endParaRPr lang="ko-KR" altLang="en-US" sz="14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823E8-59E7-4B2B-B4E8-E8A2176E052A}"/>
              </a:ext>
            </a:extLst>
          </p:cNvPr>
          <p:cNvSpPr txBox="1"/>
          <p:nvPr/>
        </p:nvSpPr>
        <p:spPr>
          <a:xfrm>
            <a:off x="5579039" y="152894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BF6F27-855D-4058-A2BC-DC4E6F720C83}"/>
              </a:ext>
            </a:extLst>
          </p:cNvPr>
          <p:cNvSpPr txBox="1"/>
          <p:nvPr/>
        </p:nvSpPr>
        <p:spPr>
          <a:xfrm>
            <a:off x="6160847" y="1515460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link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A38051-0A64-4C62-8D48-45EC1B737714}"/>
              </a:ext>
            </a:extLst>
          </p:cNvPr>
          <p:cNvSpPr txBox="1"/>
          <p:nvPr/>
        </p:nvSpPr>
        <p:spPr>
          <a:xfrm>
            <a:off x="5229280" y="1783654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2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836AA8-B57D-4776-9D91-8165BF0D7ADD}"/>
              </a:ext>
            </a:extLst>
          </p:cNvPr>
          <p:cNvSpPr/>
          <p:nvPr/>
        </p:nvSpPr>
        <p:spPr>
          <a:xfrm>
            <a:off x="5652120" y="1805943"/>
            <a:ext cx="429926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D61F1F-5071-49C5-BCE5-DEBF3855DBFA}"/>
              </a:ext>
            </a:extLst>
          </p:cNvPr>
          <p:cNvSpPr/>
          <p:nvPr/>
        </p:nvSpPr>
        <p:spPr>
          <a:xfrm>
            <a:off x="6080227" y="1805943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C9126-856B-45D5-9AAF-38178DC21074}"/>
              </a:ext>
            </a:extLst>
          </p:cNvPr>
          <p:cNvSpPr txBox="1"/>
          <p:nvPr/>
        </p:nvSpPr>
        <p:spPr>
          <a:xfrm>
            <a:off x="5689932" y="1807184"/>
            <a:ext cx="301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</a:t>
            </a:r>
            <a:endParaRPr lang="ko-KR" altLang="en-US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9123D6-1D3F-4C73-B617-06E797FA1015}"/>
              </a:ext>
            </a:extLst>
          </p:cNvPr>
          <p:cNvSpPr txBox="1"/>
          <p:nvPr/>
        </p:nvSpPr>
        <p:spPr>
          <a:xfrm>
            <a:off x="6170465" y="180242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C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Null</a:t>
            </a:r>
            <a:endParaRPr lang="ko-KR" altLang="en-US" sz="1000" dirty="0">
              <a:solidFill>
                <a:srgbClr val="FFC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B7E8BB-3180-4820-AE95-329F7A6D5032}"/>
              </a:ext>
            </a:extLst>
          </p:cNvPr>
          <p:cNvSpPr/>
          <p:nvPr/>
        </p:nvSpPr>
        <p:spPr>
          <a:xfrm>
            <a:off x="1505934" y="4354318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964548-B737-49DB-AC61-CAB5A817433B}"/>
              </a:ext>
            </a:extLst>
          </p:cNvPr>
          <p:cNvSpPr txBox="1"/>
          <p:nvPr/>
        </p:nvSpPr>
        <p:spPr>
          <a:xfrm>
            <a:off x="1596172" y="4350795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3E67153F-97E7-4396-B342-1E714C6A72D5}"/>
              </a:ext>
            </a:extLst>
          </p:cNvPr>
          <p:cNvCxnSpPr>
            <a:cxnSpLocks/>
            <a:stCxn id="57" idx="1"/>
            <a:endCxn id="64" idx="0"/>
          </p:cNvCxnSpPr>
          <p:nvPr/>
        </p:nvCxnSpPr>
        <p:spPr>
          <a:xfrm rot="10800000" flipV="1">
            <a:off x="1810334" y="1922153"/>
            <a:ext cx="3418947" cy="242864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B5A96A0E-5695-4C20-A2E8-4488B454EB7B}"/>
              </a:ext>
            </a:extLst>
          </p:cNvPr>
          <p:cNvCxnSpPr>
            <a:cxnSpLocks/>
            <a:stCxn id="33" idx="3"/>
            <a:endCxn id="62" idx="2"/>
          </p:cNvCxnSpPr>
          <p:nvPr/>
        </p:nvCxnSpPr>
        <p:spPr>
          <a:xfrm flipV="1">
            <a:off x="3534224" y="2048641"/>
            <a:ext cx="2846395" cy="105670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구부러짐 75">
            <a:extLst>
              <a:ext uri="{FF2B5EF4-FFF2-40B4-BE49-F238E27FC236}">
                <a16:creationId xmlns:a16="http://schemas.microsoft.com/office/drawing/2014/main" id="{6162B66B-BC20-41FC-868C-C011EEAC3638}"/>
              </a:ext>
            </a:extLst>
          </p:cNvPr>
          <p:cNvCxnSpPr>
            <a:cxnSpLocks/>
            <a:stCxn id="29" idx="3"/>
            <a:endCxn id="61" idx="2"/>
          </p:cNvCxnSpPr>
          <p:nvPr/>
        </p:nvCxnSpPr>
        <p:spPr>
          <a:xfrm flipV="1">
            <a:off x="2661307" y="2053405"/>
            <a:ext cx="3179468" cy="104990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구부러짐 98">
            <a:extLst>
              <a:ext uri="{FF2B5EF4-FFF2-40B4-BE49-F238E27FC236}">
                <a16:creationId xmlns:a16="http://schemas.microsoft.com/office/drawing/2014/main" id="{49C80151-FEB5-45C8-86FF-4B425C2DB338}"/>
              </a:ext>
            </a:extLst>
          </p:cNvPr>
          <p:cNvCxnSpPr>
            <a:stCxn id="63" idx="1"/>
            <a:endCxn id="22" idx="1"/>
          </p:cNvCxnSpPr>
          <p:nvPr/>
        </p:nvCxnSpPr>
        <p:spPr>
          <a:xfrm rot="10800000" flipH="1">
            <a:off x="1505934" y="1870172"/>
            <a:ext cx="25052" cy="2600991"/>
          </a:xfrm>
          <a:prstGeom prst="curvedConnector3">
            <a:avLst>
              <a:gd name="adj1" fmla="val -4315376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5">
            <a:extLst>
              <a:ext uri="{FF2B5EF4-FFF2-40B4-BE49-F238E27FC236}">
                <a16:creationId xmlns:a16="http://schemas.microsoft.com/office/drawing/2014/main" id="{0B6011EB-234A-4DBD-BC8F-7E19EFA8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57855"/>
              </p:ext>
            </p:extLst>
          </p:nvPr>
        </p:nvGraphicFramePr>
        <p:xfrm>
          <a:off x="1534426" y="1750278"/>
          <a:ext cx="468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7030A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0x10</a:t>
                      </a:r>
                      <a:endParaRPr lang="ko-KR" altLang="en-US" sz="1000" dirty="0">
                        <a:solidFill>
                          <a:srgbClr val="7030A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graphicFrame>
        <p:nvGraphicFramePr>
          <p:cNvPr id="46" name="표 15">
            <a:extLst>
              <a:ext uri="{FF2B5EF4-FFF2-40B4-BE49-F238E27FC236}">
                <a16:creationId xmlns:a16="http://schemas.microsoft.com/office/drawing/2014/main" id="{FC636D9A-432F-4AF4-9616-4D1E0B908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80853"/>
              </p:ext>
            </p:extLst>
          </p:nvPr>
        </p:nvGraphicFramePr>
        <p:xfrm>
          <a:off x="3522362" y="1746909"/>
          <a:ext cx="391378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78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FD5FAA1C-CB86-4D99-AF7A-BCA507B84CB9}"/>
              </a:ext>
            </a:extLst>
          </p:cNvPr>
          <p:cNvCxnSpPr>
            <a:endCxn id="29" idx="0"/>
          </p:cNvCxnSpPr>
          <p:nvPr/>
        </p:nvCxnSpPr>
        <p:spPr>
          <a:xfrm rot="5400000">
            <a:off x="2109567" y="2357042"/>
            <a:ext cx="996093" cy="252611"/>
          </a:xfrm>
          <a:prstGeom prst="curvedConnector3">
            <a:avLst>
              <a:gd name="adj1" fmla="val 5108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15">
            <a:extLst>
              <a:ext uri="{FF2B5EF4-FFF2-40B4-BE49-F238E27FC236}">
                <a16:creationId xmlns:a16="http://schemas.microsoft.com/office/drawing/2014/main" id="{1901F6AE-ECBF-4C87-8823-9A0550374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91131"/>
              </p:ext>
            </p:extLst>
          </p:nvPr>
        </p:nvGraphicFramePr>
        <p:xfrm>
          <a:off x="2296292" y="2979367"/>
          <a:ext cx="360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graphicFrame>
        <p:nvGraphicFramePr>
          <p:cNvPr id="58" name="표 15">
            <a:extLst>
              <a:ext uri="{FF2B5EF4-FFF2-40B4-BE49-F238E27FC236}">
                <a16:creationId xmlns:a16="http://schemas.microsoft.com/office/drawing/2014/main" id="{8F248518-2274-4F05-88B8-3D5AA7F88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44672"/>
              </p:ext>
            </p:extLst>
          </p:nvPr>
        </p:nvGraphicFramePr>
        <p:xfrm>
          <a:off x="3032732" y="2987298"/>
          <a:ext cx="504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7030A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0x10</a:t>
                      </a:r>
                      <a:endParaRPr lang="ko-KR" altLang="en-US" sz="1000" dirty="0">
                        <a:solidFill>
                          <a:srgbClr val="7030A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3D20FF0C-DE9B-4D5D-85CE-EB1CD7E0BB48}"/>
              </a:ext>
            </a:extLst>
          </p:cNvPr>
          <p:cNvSpPr txBox="1"/>
          <p:nvPr/>
        </p:nvSpPr>
        <p:spPr>
          <a:xfrm>
            <a:off x="5586404" y="219272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01D0B1-EEB4-4CDC-8060-4FB52AE3DA4A}"/>
              </a:ext>
            </a:extLst>
          </p:cNvPr>
          <p:cNvSpPr txBox="1"/>
          <p:nvPr/>
        </p:nvSpPr>
        <p:spPr>
          <a:xfrm>
            <a:off x="6168212" y="217924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link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1FC40B-0214-4912-AC2D-CE73687D427F}"/>
              </a:ext>
            </a:extLst>
          </p:cNvPr>
          <p:cNvSpPr txBox="1"/>
          <p:nvPr/>
        </p:nvSpPr>
        <p:spPr>
          <a:xfrm>
            <a:off x="5223821" y="244743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0x20</a:t>
            </a:r>
            <a:endParaRPr lang="ko-KR" altLang="en-US" sz="12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3FFA5E-7143-4692-96D9-BD1401B5E971}"/>
              </a:ext>
            </a:extLst>
          </p:cNvPr>
          <p:cNvSpPr/>
          <p:nvPr/>
        </p:nvSpPr>
        <p:spPr>
          <a:xfrm>
            <a:off x="5659485" y="2469726"/>
            <a:ext cx="429926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25FC45-54AA-433C-891E-83215A6F29C3}"/>
              </a:ext>
            </a:extLst>
          </p:cNvPr>
          <p:cNvSpPr/>
          <p:nvPr/>
        </p:nvSpPr>
        <p:spPr>
          <a:xfrm>
            <a:off x="6087592" y="2469726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5841D7-BAE8-4A85-9B3C-0D958DB3C902}"/>
              </a:ext>
            </a:extLst>
          </p:cNvPr>
          <p:cNvSpPr txBox="1"/>
          <p:nvPr/>
        </p:nvSpPr>
        <p:spPr>
          <a:xfrm>
            <a:off x="5714083" y="2466203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</a:t>
            </a:r>
            <a:endParaRPr lang="ko-KR" altLang="en-US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2556A4-C4F7-4525-B431-743EEDA186C9}"/>
              </a:ext>
            </a:extLst>
          </p:cNvPr>
          <p:cNvSpPr txBox="1"/>
          <p:nvPr/>
        </p:nvSpPr>
        <p:spPr>
          <a:xfrm>
            <a:off x="6177830" y="246620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02C5260E-7367-46EB-9217-52A0DA192864}"/>
              </a:ext>
            </a:extLst>
          </p:cNvPr>
          <p:cNvCxnSpPr>
            <a:cxnSpLocks/>
            <a:stCxn id="68" idx="1"/>
            <a:endCxn id="64" idx="0"/>
          </p:cNvCxnSpPr>
          <p:nvPr/>
        </p:nvCxnSpPr>
        <p:spPr>
          <a:xfrm rot="10800000" flipV="1">
            <a:off x="1810333" y="2585937"/>
            <a:ext cx="3413488" cy="1764858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0F0FDA0-6551-4E2F-9A6A-3C1DE5B64A44}"/>
              </a:ext>
            </a:extLst>
          </p:cNvPr>
          <p:cNvSpPr txBox="1"/>
          <p:nvPr/>
        </p:nvSpPr>
        <p:spPr>
          <a:xfrm>
            <a:off x="1595658" y="4349726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0x20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4A5D264A-68FA-46FA-B479-B53F498FBD25}"/>
              </a:ext>
            </a:extLst>
          </p:cNvPr>
          <p:cNvCxnSpPr>
            <a:cxnSpLocks/>
            <a:stCxn id="58" idx="3"/>
            <a:endCxn id="72" idx="2"/>
          </p:cNvCxnSpPr>
          <p:nvPr/>
        </p:nvCxnSpPr>
        <p:spPr>
          <a:xfrm flipV="1">
            <a:off x="3536732" y="2712424"/>
            <a:ext cx="2855259" cy="39679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41669D67-C56C-4B49-A47D-4DF4E8DEFFDA}"/>
              </a:ext>
            </a:extLst>
          </p:cNvPr>
          <p:cNvCxnSpPr>
            <a:cxnSpLocks/>
            <a:stCxn id="52" idx="3"/>
            <a:endCxn id="71" idx="2"/>
          </p:cNvCxnSpPr>
          <p:nvPr/>
        </p:nvCxnSpPr>
        <p:spPr>
          <a:xfrm flipV="1">
            <a:off x="2656292" y="2712424"/>
            <a:ext cx="3219053" cy="388863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표 15">
            <a:extLst>
              <a:ext uri="{FF2B5EF4-FFF2-40B4-BE49-F238E27FC236}">
                <a16:creationId xmlns:a16="http://schemas.microsoft.com/office/drawing/2014/main" id="{F8E8D62E-84AB-4EB0-9239-92EB638EB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68072"/>
              </p:ext>
            </p:extLst>
          </p:nvPr>
        </p:nvGraphicFramePr>
        <p:xfrm>
          <a:off x="1536368" y="1743488"/>
          <a:ext cx="468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7030A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0x20</a:t>
                      </a:r>
                      <a:endParaRPr lang="ko-KR" altLang="en-US" sz="1000" dirty="0">
                        <a:solidFill>
                          <a:srgbClr val="7030A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C8F8D6AE-55CD-4B6B-AF72-593484AF7ADC}"/>
              </a:ext>
            </a:extLst>
          </p:cNvPr>
          <p:cNvCxnSpPr>
            <a:stCxn id="57" idx="1"/>
            <a:endCxn id="70" idx="3"/>
          </p:cNvCxnSpPr>
          <p:nvPr/>
        </p:nvCxnSpPr>
        <p:spPr>
          <a:xfrm rot="10800000" flipH="1" flipV="1">
            <a:off x="5229279" y="1922154"/>
            <a:ext cx="1437297" cy="664416"/>
          </a:xfrm>
          <a:prstGeom prst="curvedConnector5">
            <a:avLst>
              <a:gd name="adj1" fmla="val -15905"/>
              <a:gd name="adj2" fmla="val 51630"/>
              <a:gd name="adj3" fmla="val 115905"/>
            </a:avLst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xit" presetSubtype="3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6" grpId="0"/>
      <p:bldP spid="27" grpId="0"/>
      <p:bldP spid="32" grpId="0"/>
      <p:bldP spid="34" grpId="0"/>
      <p:bldP spid="53" grpId="0" animBg="1"/>
      <p:bldP spid="53" grpId="1" animBg="1"/>
      <p:bldP spid="53" grpId="2" animBg="1"/>
      <p:bldP spid="53" grpId="3" animBg="1"/>
      <p:bldP spid="55" grpId="0"/>
      <p:bldP spid="56" grpId="0"/>
      <p:bldP spid="57" grpId="0"/>
      <p:bldP spid="59" grpId="0" animBg="1"/>
      <p:bldP spid="60" grpId="0" animBg="1"/>
      <p:bldP spid="61" grpId="0"/>
      <p:bldP spid="62" grpId="0"/>
      <p:bldP spid="63" grpId="0" animBg="1"/>
      <p:bldP spid="64" grpId="0"/>
      <p:bldP spid="64" grpId="1"/>
      <p:bldP spid="65" grpId="0"/>
      <p:bldP spid="67" grpId="0"/>
      <p:bldP spid="68" grpId="0"/>
      <p:bldP spid="69" grpId="0" animBg="1"/>
      <p:bldP spid="70" grpId="0" animBg="1"/>
      <p:bldP spid="71" grpId="0"/>
      <p:bldP spid="72" grpId="0"/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Stack “Pop”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EEBD1E-707F-476D-B894-14485D9071D9}"/>
              </a:ext>
            </a:extLst>
          </p:cNvPr>
          <p:cNvSpPr/>
          <p:nvPr/>
        </p:nvSpPr>
        <p:spPr>
          <a:xfrm>
            <a:off x="1278906" y="1312454"/>
            <a:ext cx="115833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 main(void)</a:t>
            </a:r>
            <a:endParaRPr lang="ko-KR" altLang="en-US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477262-A3DD-4D68-9EA0-7922F3840AD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437236" y="1450954"/>
            <a:ext cx="162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4A1B8-47FE-45B2-8898-6B45D22D03FE}"/>
              </a:ext>
            </a:extLst>
          </p:cNvPr>
          <p:cNvSpPr/>
          <p:nvPr/>
        </p:nvSpPr>
        <p:spPr>
          <a:xfrm>
            <a:off x="1322052" y="2567078"/>
            <a:ext cx="81624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pop_data</a:t>
            </a:r>
            <a:endParaRPr lang="ko-KR" altLang="en-US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1002BE-47CD-4042-B29A-7F6626ADA72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38301" y="2705578"/>
            <a:ext cx="191207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94BBC2D7-EA2D-48A8-90B6-3FBA2E3F53F0}"/>
              </a:ext>
            </a:extLst>
          </p:cNvPr>
          <p:cNvGraphicFramePr>
            <a:graphicFrameLocks noGrp="1"/>
          </p:cNvGraphicFramePr>
          <p:nvPr/>
        </p:nvGraphicFramePr>
        <p:xfrm>
          <a:off x="2119995" y="1747370"/>
          <a:ext cx="117413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78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  <a:gridCol w="391378">
                  <a:extLst>
                    <a:ext uri="{9D8B030D-6E8A-4147-A177-3AD203B41FA5}">
                      <a16:colId xmlns:a16="http://schemas.microsoft.com/office/drawing/2014/main" val="1026506112"/>
                    </a:ext>
                  </a:extLst>
                </a:gridCol>
                <a:gridCol w="391378">
                  <a:extLst>
                    <a:ext uri="{9D8B030D-6E8A-4147-A177-3AD203B41FA5}">
                      <a16:colId xmlns:a16="http://schemas.microsoft.com/office/drawing/2014/main" val="1760238646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A1E6D1-6185-4B96-A2C3-1E94DAB824B1}"/>
              </a:ext>
            </a:extLst>
          </p:cNvPr>
          <p:cNvSpPr txBox="1"/>
          <p:nvPr/>
        </p:nvSpPr>
        <p:spPr>
          <a:xfrm>
            <a:off x="1538971" y="1990064"/>
            <a:ext cx="422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top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8C76A-BB69-463C-BFB3-4336E5E62562}"/>
              </a:ext>
            </a:extLst>
          </p:cNvPr>
          <p:cNvSpPr txBox="1"/>
          <p:nvPr/>
        </p:nvSpPr>
        <p:spPr>
          <a:xfrm>
            <a:off x="2070994" y="199101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729E6-09D5-4B5C-B4D8-43AEAEECAC6A}"/>
              </a:ext>
            </a:extLst>
          </p:cNvPr>
          <p:cNvSpPr txBox="1"/>
          <p:nvPr/>
        </p:nvSpPr>
        <p:spPr>
          <a:xfrm>
            <a:off x="3592458" y="198732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23" name="표 15">
            <a:extLst>
              <a:ext uri="{FF2B5EF4-FFF2-40B4-BE49-F238E27FC236}">
                <a16:creationId xmlns:a16="http://schemas.microsoft.com/office/drawing/2014/main" id="{20B7E7FD-A8CD-4AEA-BBB3-2FF9FDBCA32A}"/>
              </a:ext>
            </a:extLst>
          </p:cNvPr>
          <p:cNvGraphicFramePr>
            <a:graphicFrameLocks noGrp="1"/>
          </p:cNvGraphicFramePr>
          <p:nvPr/>
        </p:nvGraphicFramePr>
        <p:xfrm>
          <a:off x="3522363" y="1743488"/>
          <a:ext cx="391378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78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2B0C83E-BD39-4C38-AED9-F806BA63BEBB}"/>
              </a:ext>
            </a:extLst>
          </p:cNvPr>
          <p:cNvSpPr txBox="1"/>
          <p:nvPr/>
        </p:nvSpPr>
        <p:spPr>
          <a:xfrm>
            <a:off x="1184059" y="199728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0x01</a:t>
            </a:r>
            <a:endParaRPr lang="ko-KR" altLang="en-US" sz="1200" dirty="0">
              <a:solidFill>
                <a:srgbClr val="00B05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271D3-5511-4E4F-8F6B-658F78C91B90}"/>
              </a:ext>
            </a:extLst>
          </p:cNvPr>
          <p:cNvSpPr txBox="1"/>
          <p:nvPr/>
        </p:nvSpPr>
        <p:spPr>
          <a:xfrm>
            <a:off x="1538971" y="3225234"/>
            <a:ext cx="422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top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57341A-0A7E-4AC5-A27E-EA66BE9B3501}"/>
              </a:ext>
            </a:extLst>
          </p:cNvPr>
          <p:cNvSpPr txBox="1"/>
          <p:nvPr/>
        </p:nvSpPr>
        <p:spPr>
          <a:xfrm>
            <a:off x="2243078" y="32261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28" name="표 15">
            <a:extLst>
              <a:ext uri="{FF2B5EF4-FFF2-40B4-BE49-F238E27FC236}">
                <a16:creationId xmlns:a16="http://schemas.microsoft.com/office/drawing/2014/main" id="{CC136F6C-2577-4309-909D-AD43B24F2DA5}"/>
              </a:ext>
            </a:extLst>
          </p:cNvPr>
          <p:cNvGraphicFramePr>
            <a:graphicFrameLocks noGrp="1"/>
          </p:cNvGraphicFramePr>
          <p:nvPr/>
        </p:nvGraphicFramePr>
        <p:xfrm>
          <a:off x="1494930" y="2983421"/>
          <a:ext cx="504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0x01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CB14DF5D-BA50-4477-BDCD-1D8759CD1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62738"/>
              </p:ext>
            </p:extLst>
          </p:nvPr>
        </p:nvGraphicFramePr>
        <p:xfrm>
          <a:off x="2301307" y="2981394"/>
          <a:ext cx="360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320AAF-0CD7-4217-9F6B-7A0861AFD7BE}"/>
              </a:ext>
            </a:extLst>
          </p:cNvPr>
          <p:cNvSpPr txBox="1"/>
          <p:nvPr/>
        </p:nvSpPr>
        <p:spPr>
          <a:xfrm>
            <a:off x="3052784" y="322523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tmp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A1BD30B-FB4E-4CB5-9A19-61DE35E13C78}"/>
              </a:ext>
            </a:extLst>
          </p:cNvPr>
          <p:cNvCxnSpPr/>
          <p:nvPr/>
        </p:nvCxnSpPr>
        <p:spPr>
          <a:xfrm>
            <a:off x="4499992" y="987574"/>
            <a:ext cx="0" cy="40324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A7A7D29-385E-481F-910D-85CC67F4CB48}"/>
              </a:ext>
            </a:extLst>
          </p:cNvPr>
          <p:cNvCxnSpPr/>
          <p:nvPr/>
        </p:nvCxnSpPr>
        <p:spPr>
          <a:xfrm>
            <a:off x="4644008" y="987574"/>
            <a:ext cx="0" cy="40324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4C823E8-59E7-4B2B-B4E8-E8A2176E052A}"/>
              </a:ext>
            </a:extLst>
          </p:cNvPr>
          <p:cNvSpPr txBox="1"/>
          <p:nvPr/>
        </p:nvSpPr>
        <p:spPr>
          <a:xfrm>
            <a:off x="5579039" y="152894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BF6F27-855D-4058-A2BC-DC4E6F720C83}"/>
              </a:ext>
            </a:extLst>
          </p:cNvPr>
          <p:cNvSpPr txBox="1"/>
          <p:nvPr/>
        </p:nvSpPr>
        <p:spPr>
          <a:xfrm>
            <a:off x="6160847" y="1515460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link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A38051-0A64-4C62-8D48-45EC1B737714}"/>
              </a:ext>
            </a:extLst>
          </p:cNvPr>
          <p:cNvSpPr txBox="1"/>
          <p:nvPr/>
        </p:nvSpPr>
        <p:spPr>
          <a:xfrm>
            <a:off x="5229280" y="1783654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2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836AA8-B57D-4776-9D91-8165BF0D7ADD}"/>
              </a:ext>
            </a:extLst>
          </p:cNvPr>
          <p:cNvSpPr/>
          <p:nvPr/>
        </p:nvSpPr>
        <p:spPr>
          <a:xfrm>
            <a:off x="5652120" y="1805943"/>
            <a:ext cx="429926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D61F1F-5071-49C5-BCE5-DEBF3855DBFA}"/>
              </a:ext>
            </a:extLst>
          </p:cNvPr>
          <p:cNvSpPr/>
          <p:nvPr/>
        </p:nvSpPr>
        <p:spPr>
          <a:xfrm>
            <a:off x="6080227" y="1805943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C9126-856B-45D5-9AAF-38178DC21074}"/>
              </a:ext>
            </a:extLst>
          </p:cNvPr>
          <p:cNvSpPr txBox="1"/>
          <p:nvPr/>
        </p:nvSpPr>
        <p:spPr>
          <a:xfrm>
            <a:off x="5689932" y="1807184"/>
            <a:ext cx="301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</a:t>
            </a:r>
            <a:endParaRPr lang="ko-KR" altLang="en-US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9123D6-1D3F-4C73-B617-06E797FA1015}"/>
              </a:ext>
            </a:extLst>
          </p:cNvPr>
          <p:cNvSpPr txBox="1"/>
          <p:nvPr/>
        </p:nvSpPr>
        <p:spPr>
          <a:xfrm>
            <a:off x="6170465" y="180242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C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Null</a:t>
            </a:r>
            <a:endParaRPr lang="ko-KR" altLang="en-US" sz="1000" dirty="0">
              <a:solidFill>
                <a:srgbClr val="FFC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20FF0C-DE9B-4D5D-85CE-EB1CD7E0BB48}"/>
              </a:ext>
            </a:extLst>
          </p:cNvPr>
          <p:cNvSpPr txBox="1"/>
          <p:nvPr/>
        </p:nvSpPr>
        <p:spPr>
          <a:xfrm>
            <a:off x="5586404" y="2355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01D0B1-EEB4-4CDC-8060-4FB52AE3DA4A}"/>
              </a:ext>
            </a:extLst>
          </p:cNvPr>
          <p:cNvSpPr txBox="1"/>
          <p:nvPr/>
        </p:nvSpPr>
        <p:spPr>
          <a:xfrm>
            <a:off x="6168212" y="2342286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link</a:t>
            </a:r>
            <a:endParaRPr lang="ko-KR" altLang="en-US" sz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1FC40B-0214-4912-AC2D-CE73687D427F}"/>
              </a:ext>
            </a:extLst>
          </p:cNvPr>
          <p:cNvSpPr txBox="1"/>
          <p:nvPr/>
        </p:nvSpPr>
        <p:spPr>
          <a:xfrm>
            <a:off x="5223821" y="2610480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0x20</a:t>
            </a:r>
            <a:endParaRPr lang="ko-KR" altLang="en-US" sz="12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3FFA5E-7143-4692-96D9-BD1401B5E971}"/>
              </a:ext>
            </a:extLst>
          </p:cNvPr>
          <p:cNvSpPr/>
          <p:nvPr/>
        </p:nvSpPr>
        <p:spPr>
          <a:xfrm>
            <a:off x="5659485" y="2632769"/>
            <a:ext cx="429926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25FC45-54AA-433C-891E-83215A6F29C3}"/>
              </a:ext>
            </a:extLst>
          </p:cNvPr>
          <p:cNvSpPr/>
          <p:nvPr/>
        </p:nvSpPr>
        <p:spPr>
          <a:xfrm>
            <a:off x="6087592" y="2632769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5841D7-BAE8-4A85-9B3C-0D958DB3C902}"/>
              </a:ext>
            </a:extLst>
          </p:cNvPr>
          <p:cNvSpPr txBox="1"/>
          <p:nvPr/>
        </p:nvSpPr>
        <p:spPr>
          <a:xfrm>
            <a:off x="5714083" y="2629246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</a:t>
            </a:r>
            <a:endParaRPr lang="ko-KR" altLang="en-US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2556A4-C4F7-4525-B431-743EEDA186C9}"/>
              </a:ext>
            </a:extLst>
          </p:cNvPr>
          <p:cNvSpPr txBox="1"/>
          <p:nvPr/>
        </p:nvSpPr>
        <p:spPr>
          <a:xfrm>
            <a:off x="6177830" y="2629246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C8F8D6AE-55CD-4B6B-AF72-593484AF7ADC}"/>
              </a:ext>
            </a:extLst>
          </p:cNvPr>
          <p:cNvCxnSpPr>
            <a:stCxn id="57" idx="1"/>
            <a:endCxn id="70" idx="3"/>
          </p:cNvCxnSpPr>
          <p:nvPr/>
        </p:nvCxnSpPr>
        <p:spPr>
          <a:xfrm rot="10800000" flipH="1" flipV="1">
            <a:off x="5229279" y="1922153"/>
            <a:ext cx="1437297" cy="827459"/>
          </a:xfrm>
          <a:prstGeom prst="curvedConnector5">
            <a:avLst>
              <a:gd name="adj1" fmla="val -15905"/>
              <a:gd name="adj2" fmla="val 51309"/>
              <a:gd name="adj3" fmla="val 115905"/>
            </a:avLst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50E6AE-04B8-4340-92D4-1347ABEBB46E}"/>
              </a:ext>
            </a:extLst>
          </p:cNvPr>
          <p:cNvSpPr/>
          <p:nvPr/>
        </p:nvSpPr>
        <p:spPr>
          <a:xfrm>
            <a:off x="1442642" y="1743258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8B2132-4DF4-4307-97A6-23401D85091F}"/>
              </a:ext>
            </a:extLst>
          </p:cNvPr>
          <p:cNvSpPr txBox="1"/>
          <p:nvPr/>
        </p:nvSpPr>
        <p:spPr>
          <a:xfrm>
            <a:off x="1532880" y="1739735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0x20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FD0DE3-36A6-4796-8483-2ECBB9427DC5}"/>
              </a:ext>
            </a:extLst>
          </p:cNvPr>
          <p:cNvSpPr/>
          <p:nvPr/>
        </p:nvSpPr>
        <p:spPr>
          <a:xfrm>
            <a:off x="2983485" y="2982232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F2CF1301-1884-4BA2-835C-59D74028B1DE}"/>
              </a:ext>
            </a:extLst>
          </p:cNvPr>
          <p:cNvCxnSpPr>
            <a:cxnSpLocks/>
            <a:stCxn id="70" idx="3"/>
            <a:endCxn id="79" idx="1"/>
          </p:cNvCxnSpPr>
          <p:nvPr/>
        </p:nvCxnSpPr>
        <p:spPr>
          <a:xfrm flipH="1" flipV="1">
            <a:off x="1442642" y="1860102"/>
            <a:ext cx="5223935" cy="889511"/>
          </a:xfrm>
          <a:prstGeom prst="curvedConnector5">
            <a:avLst>
              <a:gd name="adj1" fmla="val -8289"/>
              <a:gd name="adj2" fmla="val 37302"/>
              <a:gd name="adj3" fmla="val 10983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DBC9993-BB23-42BE-BDCD-F57F77C48328}"/>
              </a:ext>
            </a:extLst>
          </p:cNvPr>
          <p:cNvCxnSpPr>
            <a:cxnSpLocks/>
            <a:stCxn id="81" idx="2"/>
          </p:cNvCxnSpPr>
          <p:nvPr/>
        </p:nvCxnSpPr>
        <p:spPr>
          <a:xfrm rot="16200000" flipH="1">
            <a:off x="2031506" y="1711910"/>
            <a:ext cx="992753" cy="1540843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DA023F9-11BE-4154-912F-6CACA97656D3}"/>
              </a:ext>
            </a:extLst>
          </p:cNvPr>
          <p:cNvSpPr txBox="1"/>
          <p:nvPr/>
        </p:nvSpPr>
        <p:spPr>
          <a:xfrm>
            <a:off x="3069548" y="2969954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0x20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11ABB5-5DB2-4BEB-9CED-43EC7DE25178}"/>
              </a:ext>
            </a:extLst>
          </p:cNvPr>
          <p:cNvSpPr txBox="1"/>
          <p:nvPr/>
        </p:nvSpPr>
        <p:spPr>
          <a:xfrm>
            <a:off x="1535253" y="1742415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6" name="별: 꼭짓점 12개 85">
            <a:extLst>
              <a:ext uri="{FF2B5EF4-FFF2-40B4-BE49-F238E27FC236}">
                <a16:creationId xmlns:a16="http://schemas.microsoft.com/office/drawing/2014/main" id="{8FB31FE4-7967-4586-9F7D-04EE6E1817F3}"/>
              </a:ext>
            </a:extLst>
          </p:cNvPr>
          <p:cNvSpPr/>
          <p:nvPr/>
        </p:nvSpPr>
        <p:spPr>
          <a:xfrm>
            <a:off x="5356661" y="3079215"/>
            <a:ext cx="1791217" cy="1013738"/>
          </a:xfrm>
          <a:prstGeom prst="star12">
            <a:avLst/>
          </a:prstGeom>
          <a:solidFill>
            <a:srgbClr val="FFFF00"/>
          </a:solidFill>
          <a:ln>
            <a:solidFill>
              <a:srgbClr val="15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Free(</a:t>
            </a:r>
            <a:r>
              <a:rPr lang="en-US" altLang="ko-KR" sz="1400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87" name="표 15">
            <a:extLst>
              <a:ext uri="{FF2B5EF4-FFF2-40B4-BE49-F238E27FC236}">
                <a16:creationId xmlns:a16="http://schemas.microsoft.com/office/drawing/2014/main" id="{A17F0C8E-3488-490E-B109-C6D85FBAA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61439"/>
              </p:ext>
            </p:extLst>
          </p:nvPr>
        </p:nvGraphicFramePr>
        <p:xfrm>
          <a:off x="2300239" y="2986262"/>
          <a:ext cx="360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01445267"/>
                    </a:ext>
                  </a:extLst>
                </a:gridCol>
              </a:tblGrid>
              <a:tr h="11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91937"/>
                  </a:ext>
                </a:extLst>
              </a:tr>
            </a:tbl>
          </a:graphicData>
        </a:graphic>
      </p:graphicFrame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C4156B60-5D2F-4581-B3EC-E1ACCD1A2C8F}"/>
              </a:ext>
            </a:extLst>
          </p:cNvPr>
          <p:cNvCxnSpPr>
            <a:cxnSpLocks/>
            <a:stCxn id="71" idx="2"/>
            <a:endCxn id="29" idx="3"/>
          </p:cNvCxnSpPr>
          <p:nvPr/>
        </p:nvCxnSpPr>
        <p:spPr>
          <a:xfrm rot="5400000">
            <a:off x="4154403" y="1382371"/>
            <a:ext cx="227847" cy="3214038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642D70F-2BA7-4088-B976-DC8E0F1293EB}"/>
              </a:ext>
            </a:extLst>
          </p:cNvPr>
          <p:cNvSpPr/>
          <p:nvPr/>
        </p:nvSpPr>
        <p:spPr>
          <a:xfrm>
            <a:off x="2983485" y="2976983"/>
            <a:ext cx="578985" cy="23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E33DFC-3871-4B7B-B2E5-00EB86053769}"/>
              </a:ext>
            </a:extLst>
          </p:cNvPr>
          <p:cNvSpPr txBox="1"/>
          <p:nvPr/>
        </p:nvSpPr>
        <p:spPr>
          <a:xfrm>
            <a:off x="3069548" y="2964705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0x10</a:t>
            </a:r>
            <a:endParaRPr lang="ko-KR" altLang="en-US" sz="1000" dirty="0">
              <a:solidFill>
                <a:srgbClr val="7030A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7268E109-8AD3-4A78-8940-17B20CD12B8C}"/>
              </a:ext>
            </a:extLst>
          </p:cNvPr>
          <p:cNvCxnSpPr>
            <a:cxnSpLocks/>
            <a:stCxn id="61" idx="2"/>
            <a:endCxn id="87" idx="3"/>
          </p:cNvCxnSpPr>
          <p:nvPr/>
        </p:nvCxnSpPr>
        <p:spPr>
          <a:xfrm rot="5400000">
            <a:off x="3723119" y="990525"/>
            <a:ext cx="1054777" cy="3180536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0CA76A03-0FF4-4C1A-974E-F4CC09F1EEE1}"/>
              </a:ext>
            </a:extLst>
          </p:cNvPr>
          <p:cNvCxnSpPr>
            <a:cxnSpLocks/>
            <a:stCxn id="60" idx="3"/>
            <a:endCxn id="79" idx="1"/>
          </p:cNvCxnSpPr>
          <p:nvPr/>
        </p:nvCxnSpPr>
        <p:spPr>
          <a:xfrm flipH="1" flipV="1">
            <a:off x="1442642" y="1860102"/>
            <a:ext cx="5216570" cy="62685"/>
          </a:xfrm>
          <a:prstGeom prst="curvedConnector5">
            <a:avLst>
              <a:gd name="adj1" fmla="val -4382"/>
              <a:gd name="adj2" fmla="val 651079"/>
              <a:gd name="adj3" fmla="val 10438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255EEA-F855-41E2-8768-93B985E2E1E2}"/>
              </a:ext>
            </a:extLst>
          </p:cNvPr>
          <p:cNvSpPr txBox="1"/>
          <p:nvPr/>
        </p:nvSpPr>
        <p:spPr>
          <a:xfrm>
            <a:off x="1533968" y="1735018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C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Null</a:t>
            </a:r>
            <a:endParaRPr lang="ko-KR" altLang="en-US" sz="1000" dirty="0">
              <a:solidFill>
                <a:srgbClr val="FFC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5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6" presetClass="exit" presetSubtype="3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6" grpId="0"/>
      <p:bldP spid="26" grpId="1"/>
      <p:bldP spid="26" grpId="2"/>
      <p:bldP spid="27" grpId="0"/>
      <p:bldP spid="27" grpId="1"/>
      <p:bldP spid="27" grpId="2"/>
      <p:bldP spid="32" grpId="0"/>
      <p:bldP spid="32" grpId="1"/>
      <p:bldP spid="32" grpId="2"/>
      <p:bldP spid="55" grpId="0"/>
      <p:bldP spid="56" grpId="0"/>
      <p:bldP spid="57" grpId="0"/>
      <p:bldP spid="59" grpId="0" animBg="1"/>
      <p:bldP spid="60" grpId="0" animBg="1"/>
      <p:bldP spid="61" grpId="0"/>
      <p:bldP spid="62" grpId="0"/>
      <p:bldP spid="65" grpId="0"/>
      <p:bldP spid="67" grpId="0"/>
      <p:bldP spid="68" grpId="0"/>
      <p:bldP spid="69" grpId="0" animBg="1"/>
      <p:bldP spid="70" grpId="0" animBg="1"/>
      <p:bldP spid="71" grpId="0"/>
      <p:bldP spid="72" grpId="0"/>
      <p:bldP spid="81" grpId="0"/>
      <p:bldP spid="82" grpId="0" animBg="1"/>
      <p:bldP spid="82" grpId="1" animBg="1"/>
      <p:bldP spid="84" grpId="0"/>
      <p:bldP spid="84" grpId="1"/>
      <p:bldP spid="85" grpId="0"/>
      <p:bldP spid="85" grpId="1"/>
      <p:bldP spid="86" grpId="0" animBg="1"/>
      <p:bldP spid="86" grpId="1" animBg="1"/>
      <p:bldP spid="86" grpId="2" animBg="1"/>
      <p:bldP spid="86" grpId="3" animBg="1"/>
      <p:bldP spid="88" grpId="0" animBg="1"/>
      <p:bldP spid="89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스마트시티 구성안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FAC81A-9238-46BD-ACE0-8703D96D4EA6}"/>
              </a:ext>
            </a:extLst>
          </p:cNvPr>
          <p:cNvSpPr/>
          <p:nvPr/>
        </p:nvSpPr>
        <p:spPr>
          <a:xfrm>
            <a:off x="611560" y="1086531"/>
            <a:ext cx="7776864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C22972-50D4-4E2B-B69E-BD0C963FE018}"/>
              </a:ext>
            </a:extLst>
          </p:cNvPr>
          <p:cNvSpPr/>
          <p:nvPr/>
        </p:nvSpPr>
        <p:spPr>
          <a:xfrm>
            <a:off x="899592" y="1419622"/>
            <a:ext cx="2016224" cy="576064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전력공급 및 모니터링 시스템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전체의 전력공급을 담당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구성품별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소모 전력 모니터링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중앙서버에 모니터링 현황 전송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B457BE-9669-4E40-8277-58A88919B9F5}"/>
              </a:ext>
            </a:extLst>
          </p:cNvPr>
          <p:cNvSpPr/>
          <p:nvPr/>
        </p:nvSpPr>
        <p:spPr>
          <a:xfrm>
            <a:off x="3671901" y="2625650"/>
            <a:ext cx="1800199" cy="792088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중앙제어 서버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전체 시스템의 모니터링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서브시스템에 명령 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전력은 별도로 공급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26401F-336B-44C9-91AE-E30EBBE3E1C6}"/>
              </a:ext>
            </a:extLst>
          </p:cNvPr>
          <p:cNvSpPr/>
          <p:nvPr/>
        </p:nvSpPr>
        <p:spPr>
          <a:xfrm>
            <a:off x="6228533" y="4158839"/>
            <a:ext cx="2016224" cy="576064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소형차량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도시를 돌아다니는 소형차량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배터리로 구동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전력상태 중앙서버로 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696D95-A4C5-435D-9460-017665475516}"/>
              </a:ext>
            </a:extLst>
          </p:cNvPr>
          <p:cNvSpPr/>
          <p:nvPr/>
        </p:nvSpPr>
        <p:spPr>
          <a:xfrm>
            <a:off x="899592" y="3795886"/>
            <a:ext cx="2016224" cy="936104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가로등 및 신호등 시스템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가로등과 신호등 제어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소모전력을 전력공급 시스템에 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조도에 따른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ON/OFF(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가로등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가로등 고장여부 식별 후 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중앙서버에 상태전송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타이밍에 맞게 신호등 색깔 전환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CA253FD-1F50-4559-8AB9-22505C1E90B4}"/>
              </a:ext>
            </a:extLst>
          </p:cNvPr>
          <p:cNvSpPr/>
          <p:nvPr/>
        </p:nvSpPr>
        <p:spPr>
          <a:xfrm>
            <a:off x="935596" y="2643758"/>
            <a:ext cx="1944216" cy="648072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VIP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전용도로 통제 시스템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차단용 바리케이드 개폐제어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차단상태 중앙서버에 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8A1485-B061-4EB0-B817-579405251568}"/>
              </a:ext>
            </a:extLst>
          </p:cNvPr>
          <p:cNvSpPr/>
          <p:nvPr/>
        </p:nvSpPr>
        <p:spPr>
          <a:xfrm>
            <a:off x="3491880" y="987574"/>
            <a:ext cx="1800199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스마트시티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73C85-1AFE-4E6C-9B5A-B84B4BF3ACAC}"/>
              </a:ext>
            </a:extLst>
          </p:cNvPr>
          <p:cNvSpPr/>
          <p:nvPr/>
        </p:nvSpPr>
        <p:spPr>
          <a:xfrm>
            <a:off x="6300192" y="2697657"/>
            <a:ext cx="1872208" cy="594173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방공망 시스템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 외곽에 레이더 배치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미식별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물체 판단 및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경보음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정보 중앙서버에 전송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061CA8-D3E2-4B20-B24C-5119F315A19A}"/>
              </a:ext>
            </a:extLst>
          </p:cNvPr>
          <p:cNvSpPr/>
          <p:nvPr/>
        </p:nvSpPr>
        <p:spPr>
          <a:xfrm>
            <a:off x="6228184" y="1347614"/>
            <a:ext cx="2016224" cy="729135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발전시스템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태양광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방식의 발전소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소규모 전력 저장 및 전력공급 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전송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중앙제어 서버에 저장된 전력량 전송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DDDDA28-E20B-4433-9702-F3003BD7E8FE}"/>
              </a:ext>
            </a:extLst>
          </p:cNvPr>
          <p:cNvCxnSpPr>
            <a:cxnSpLocks/>
          </p:cNvCxnSpPr>
          <p:nvPr/>
        </p:nvCxnSpPr>
        <p:spPr>
          <a:xfrm>
            <a:off x="2915816" y="1919150"/>
            <a:ext cx="3312368" cy="45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D1854F-8C10-4A44-8506-2BDC60168E17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1993071" y="2837137"/>
            <a:ext cx="2349546" cy="504056"/>
          </a:xfrm>
          <a:prstGeom prst="bentConnector2">
            <a:avLst/>
          </a:prstGeom>
          <a:ln w="28575" cap="rnd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F5FA076-18D5-47DC-8444-B0A12C3E697B}"/>
              </a:ext>
            </a:extLst>
          </p:cNvPr>
          <p:cNvCxnSpPr>
            <a:cxnSpLocks/>
          </p:cNvCxnSpPr>
          <p:nvPr/>
        </p:nvCxnSpPr>
        <p:spPr>
          <a:xfrm>
            <a:off x="2879812" y="2787774"/>
            <a:ext cx="540061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3E3710A-5332-4EA1-8217-B791AF4B5922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714722" y="2933060"/>
            <a:ext cx="2523216" cy="504406"/>
          </a:xfrm>
          <a:prstGeom prst="bentConnector2">
            <a:avLst/>
          </a:prstGeom>
          <a:ln w="28575" cap="rnd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3DD9DF-FFBD-4C35-ACFC-F77DB360A450}"/>
              </a:ext>
            </a:extLst>
          </p:cNvPr>
          <p:cNvCxnSpPr>
            <a:cxnSpLocks/>
          </p:cNvCxnSpPr>
          <p:nvPr/>
        </p:nvCxnSpPr>
        <p:spPr>
          <a:xfrm flipH="1">
            <a:off x="5724128" y="2787774"/>
            <a:ext cx="57600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296B71A-1647-464A-BC0B-F87BBC71DCB2}"/>
              </a:ext>
            </a:extLst>
          </p:cNvPr>
          <p:cNvCxnSpPr>
            <a:cxnSpLocks/>
          </p:cNvCxnSpPr>
          <p:nvPr/>
        </p:nvCxnSpPr>
        <p:spPr>
          <a:xfrm flipH="1">
            <a:off x="2910768" y="1469802"/>
            <a:ext cx="33275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95AC418-B103-4020-A4BB-E58F8B1B8A14}"/>
              </a:ext>
            </a:extLst>
          </p:cNvPr>
          <p:cNvCxnSpPr>
            <a:stCxn id="3" idx="2"/>
            <a:endCxn id="11" idx="0"/>
          </p:cNvCxnSpPr>
          <p:nvPr/>
        </p:nvCxnSpPr>
        <p:spPr>
          <a:xfrm rot="16200000" flipH="1">
            <a:off x="2663704" y="1221649"/>
            <a:ext cx="648000" cy="2160000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A704106-86B4-40CD-B0DC-CE08EA857D4E}"/>
              </a:ext>
            </a:extLst>
          </p:cNvPr>
          <p:cNvCxnSpPr/>
          <p:nvPr/>
        </p:nvCxnSpPr>
        <p:spPr>
          <a:xfrm>
            <a:off x="2879812" y="3147814"/>
            <a:ext cx="792089" cy="0"/>
          </a:xfrm>
          <a:prstGeom prst="line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04BC930-9E88-4DC9-8842-F8C3FC99BA5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25563" y="3417738"/>
            <a:ext cx="936000" cy="1206239"/>
          </a:xfrm>
          <a:prstGeom prst="bentConnector2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90C8518-BA59-481D-B667-543277B747D0}"/>
              </a:ext>
            </a:extLst>
          </p:cNvPr>
          <p:cNvCxnSpPr>
            <a:endCxn id="11" idx="2"/>
          </p:cNvCxnSpPr>
          <p:nvPr/>
        </p:nvCxnSpPr>
        <p:spPr>
          <a:xfrm rot="10800000">
            <a:off x="5292184" y="3435974"/>
            <a:ext cx="936000" cy="1152000"/>
          </a:xfrm>
          <a:prstGeom prst="bentConnector2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6AB33C5-FADE-4931-8694-17CE961D1DD8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5917846" y="1307199"/>
            <a:ext cx="548901" cy="2088000"/>
          </a:xfrm>
          <a:prstGeom prst="bentConnector3">
            <a:avLst>
              <a:gd name="adj1" fmla="val 37853"/>
            </a:avLst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673CCB4-E3E9-4A66-97D5-EA6373932789}"/>
              </a:ext>
            </a:extLst>
          </p:cNvPr>
          <p:cNvCxnSpPr>
            <a:cxnSpLocks/>
          </p:cNvCxnSpPr>
          <p:nvPr/>
        </p:nvCxnSpPr>
        <p:spPr>
          <a:xfrm flipH="1">
            <a:off x="5472192" y="3147814"/>
            <a:ext cx="828000" cy="0"/>
          </a:xfrm>
          <a:prstGeom prst="line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7249B5F-4263-4F4F-9C77-502D28E25D2B}"/>
              </a:ext>
            </a:extLst>
          </p:cNvPr>
          <p:cNvSpPr txBox="1"/>
          <p:nvPr/>
        </p:nvSpPr>
        <p:spPr>
          <a:xfrm>
            <a:off x="3617460" y="1883865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와치독스의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해킹 퍼포먼스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(H/W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구현하는 방식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1E1475F-02B8-4FBF-B7C0-B33D0130FDDD}"/>
              </a:ext>
            </a:extLst>
          </p:cNvPr>
          <p:cNvCxnSpPr>
            <a:stCxn id="3" idx="3"/>
            <a:endCxn id="18" idx="1"/>
          </p:cNvCxnSpPr>
          <p:nvPr/>
        </p:nvCxnSpPr>
        <p:spPr>
          <a:xfrm>
            <a:off x="2915816" y="1707654"/>
            <a:ext cx="3312368" cy="4528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30FD394-B033-40A3-AA62-AB39F43DC570}"/>
              </a:ext>
            </a:extLst>
          </p:cNvPr>
          <p:cNvCxnSpPr>
            <a:cxnSpLocks/>
          </p:cNvCxnSpPr>
          <p:nvPr/>
        </p:nvCxnSpPr>
        <p:spPr>
          <a:xfrm rot="5400000">
            <a:off x="1989214" y="2633280"/>
            <a:ext cx="2232000" cy="360000"/>
          </a:xfrm>
          <a:prstGeom prst="bentConnector2">
            <a:avLst/>
          </a:prstGeom>
          <a:ln w="28575" cap="rnd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64340BB-0CD8-4D65-AB44-D05C768F40E8}"/>
              </a:ext>
            </a:extLst>
          </p:cNvPr>
          <p:cNvCxnSpPr>
            <a:cxnSpLocks/>
          </p:cNvCxnSpPr>
          <p:nvPr/>
        </p:nvCxnSpPr>
        <p:spPr>
          <a:xfrm>
            <a:off x="2876665" y="2994743"/>
            <a:ext cx="396000" cy="0"/>
          </a:xfrm>
          <a:prstGeom prst="line">
            <a:avLst/>
          </a:prstGeom>
          <a:ln w="254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E9B35E62-A7FB-4996-A65D-AAE544748A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24152" y="2836267"/>
            <a:ext cx="2520000" cy="288000"/>
          </a:xfrm>
          <a:prstGeom prst="bentConnector2">
            <a:avLst/>
          </a:prstGeom>
          <a:ln w="28575" cap="rnd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0BEF1F2-08B6-4017-850F-9B74A58E66DC}"/>
              </a:ext>
            </a:extLst>
          </p:cNvPr>
          <p:cNvCxnSpPr>
            <a:cxnSpLocks/>
          </p:cNvCxnSpPr>
          <p:nvPr/>
        </p:nvCxnSpPr>
        <p:spPr>
          <a:xfrm>
            <a:off x="5940152" y="2994744"/>
            <a:ext cx="360000" cy="0"/>
          </a:xfrm>
          <a:prstGeom prst="line">
            <a:avLst/>
          </a:prstGeom>
          <a:ln w="254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4E1752-C3D3-44C8-B6EF-31A317F79283}"/>
              </a:ext>
            </a:extLst>
          </p:cNvPr>
          <p:cNvCxnSpPr/>
          <p:nvPr/>
        </p:nvCxnSpPr>
        <p:spPr>
          <a:xfrm>
            <a:off x="6195818" y="3625013"/>
            <a:ext cx="504056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1722444-1BDF-497B-88FB-F102D0763743}"/>
              </a:ext>
            </a:extLst>
          </p:cNvPr>
          <p:cNvCxnSpPr/>
          <p:nvPr/>
        </p:nvCxnSpPr>
        <p:spPr>
          <a:xfrm>
            <a:off x="6195818" y="3769092"/>
            <a:ext cx="504056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796C2C4-3A89-4FA2-AD22-608AF1147F64}"/>
              </a:ext>
            </a:extLst>
          </p:cNvPr>
          <p:cNvCxnSpPr/>
          <p:nvPr/>
        </p:nvCxnSpPr>
        <p:spPr>
          <a:xfrm>
            <a:off x="6195818" y="3921992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B7D0FB6-88DB-42C8-BDB0-E672C1B4F864}"/>
              </a:ext>
            </a:extLst>
          </p:cNvPr>
          <p:cNvSpPr txBox="1"/>
          <p:nvPr/>
        </p:nvSpPr>
        <p:spPr>
          <a:xfrm>
            <a:off x="6621542" y="3505955"/>
            <a:ext cx="1590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중앙서버</a:t>
            </a:r>
            <a:r>
              <a:rPr lang="en-US" altLang="ko-KR" sz="8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 시스템간 통신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60EA7B-546C-45D8-8E24-22513430B2F3}"/>
              </a:ext>
            </a:extLst>
          </p:cNvPr>
          <p:cNvSpPr txBox="1"/>
          <p:nvPr/>
        </p:nvSpPr>
        <p:spPr>
          <a:xfrm>
            <a:off x="6604671" y="3644066"/>
            <a:ext cx="16273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전력시스템</a:t>
            </a:r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시스템 통신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3D47F2-1EA4-4E81-BEB7-3ACEB866CA67}"/>
              </a:ext>
            </a:extLst>
          </p:cNvPr>
          <p:cNvSpPr txBox="1"/>
          <p:nvPr/>
        </p:nvSpPr>
        <p:spPr>
          <a:xfrm>
            <a:off x="6660128" y="3796466"/>
            <a:ext cx="3712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전원</a:t>
            </a:r>
          </a:p>
        </p:txBody>
      </p:sp>
    </p:spTree>
    <p:extLst>
      <p:ext uri="{BB962C8B-B14F-4D97-AF65-F5344CB8AC3E}">
        <p14:creationId xmlns:p14="http://schemas.microsoft.com/office/powerpoint/2010/main" val="55455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3476</TotalTime>
  <Words>287</Words>
  <Application>Microsoft Office PowerPoint</Application>
  <PresentationFormat>화면 슬라이드 쇼(16:9)</PresentationFormat>
  <Paragraphs>117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Arial</vt:lpstr>
      <vt:lpstr>나눔스퀘어_ac Bold</vt:lpstr>
      <vt:lpstr>나눔스퀘어_ac ExtraBold</vt:lpstr>
      <vt:lpstr>Malgun Gothic Semilight</vt:lpstr>
      <vt:lpstr>Calibri</vt:lpstr>
      <vt:lpstr>맑은 고딕</vt:lpstr>
      <vt:lpstr>Office 테마</vt:lpstr>
      <vt:lpstr>PowerPoint 프레젠테이션</vt:lpstr>
      <vt:lpstr>CONTENTS</vt:lpstr>
      <vt:lpstr>Stack “Push”</vt:lpstr>
      <vt:lpstr>Stack “Pop”</vt:lpstr>
      <vt:lpstr>스마트시티 구성안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s p</cp:lastModifiedBy>
  <cp:revision>570</cp:revision>
  <dcterms:created xsi:type="dcterms:W3CDTF">2017-06-01T00:33:53Z</dcterms:created>
  <dcterms:modified xsi:type="dcterms:W3CDTF">2021-10-15T04:31:56Z</dcterms:modified>
</cp:coreProperties>
</file>